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  <p:sldId id="263" r:id="rId7"/>
    <p:sldId id="262" r:id="rId8"/>
    <p:sldId id="261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howGuides="1">
      <p:cViewPr varScale="1">
        <p:scale>
          <a:sx n="104" d="100"/>
          <a:sy n="104" d="100"/>
        </p:scale>
        <p:origin x="232" y="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003F-C8BD-E29A-98D5-A238DA067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1AB6E-EADE-B277-002C-E0AC0E7D7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C86D2-4787-52D7-CCD3-522CCB5B5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9C4D-1F37-4141-93A0-6CCA5A13F707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80C2C-B092-7F09-1043-9FCF4011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CE2B-9D89-35F4-C57F-A2A79DAF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8BE9-AFA1-D240-85AA-486007B30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1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E752D-5DF2-CBDA-A63B-632B68C60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FF6CC8-49BE-8071-E97C-730FFA34C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FB655-19F1-C071-C34B-35F6DC366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9C4D-1F37-4141-93A0-6CCA5A13F707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9814C-0472-1C51-92D9-4597C078E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84042-AEC3-42ED-9602-EFBA4149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8BE9-AFA1-D240-85AA-486007B30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84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E4CF5F-4A39-AFDB-A41E-A45015D3E0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FB7C0-986C-0AEC-06A0-7B1C4D798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1B8EB-E1D2-EE2C-371E-797702A5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9C4D-1F37-4141-93A0-6CCA5A13F707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C05B5-75EC-293F-61FE-83E30ACA9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788BB-5286-BF19-0F62-6107E7DB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8BE9-AFA1-D240-85AA-486007B30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49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8A62-B83D-A1FA-3AC0-1DBE94461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B7886-9371-EB5A-6B1C-B40D977F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83C37-0623-7DCF-420E-78B6C9E06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9C4D-1F37-4141-93A0-6CCA5A13F707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86814-E6ED-48CA-F3C8-27DB24710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2357B-1826-5887-A174-71D5E39C4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8BE9-AFA1-D240-85AA-486007B30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2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EB352-FB3B-E99F-9A78-EA6F3D65F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774CA-56EE-FC0E-4A66-E92530AE1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D482F-3F49-8EA7-8F7C-9BA0419FD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9C4D-1F37-4141-93A0-6CCA5A13F707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1B1AD-F08E-EB22-CD55-F5BCB1C77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B45A5-FAA4-6A0E-0C9D-C1DF3A137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8BE9-AFA1-D240-85AA-486007B30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7574-B9A1-BE26-51E5-4C4D63C0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01B1E-3A47-802F-A09B-3A9BF1396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477DF-0711-B110-2347-53333991A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BA484-CABF-4DE1-A264-0553E2FBC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9C4D-1F37-4141-93A0-6CCA5A13F707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0915A-4F23-DD16-3596-6B408BB6C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6F2B41-C430-3BE7-DA4D-CCC8E59F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8BE9-AFA1-D240-85AA-486007B30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19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53F77-A9C8-2D4F-A8F3-964472BED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F0C15-4C77-3E36-D97C-A72ACC832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BFD68-B694-39B6-D323-344DE215A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E25414-9504-F75E-4201-B222395975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3506FE-64CF-C852-9999-53DD6BC32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E531DE-F57D-2FAD-D734-4A89781CF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9C4D-1F37-4141-93A0-6CCA5A13F707}" type="datetimeFigureOut">
              <a:rPr lang="en-US" smtClean="0"/>
              <a:t>4/2/24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AC105D-F7E6-6B6C-EDBC-29956CA0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F7E3D7-ED1A-337B-EF0D-C6C95A39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8BE9-AFA1-D240-85AA-486007B30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6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2FD6C-40A0-FA37-53FF-16B39B6C9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6563B8-8036-1D03-3D1C-02BF34BE7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9C4D-1F37-4141-93A0-6CCA5A13F707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339167-7279-2C95-B1AB-15621E47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539B-4473-137D-B7CD-B9CD9A37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8BE9-AFA1-D240-85AA-486007B30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22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38565F-8CFC-348C-AB4A-F036ED599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9C4D-1F37-4141-93A0-6CCA5A13F707}" type="datetimeFigureOut">
              <a:rPr lang="en-US" smtClean="0"/>
              <a:t>4/2/24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1EC0AC-6886-A4EA-4C8E-B23C8E959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F9710-3DB3-C3E8-9A44-200D14D6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8BE9-AFA1-D240-85AA-486007B30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8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0C52-8CAE-00B5-690C-0A9C59FC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9EFBE-527F-CC73-0BEC-D79431C61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7A7F6-591A-92AE-9704-4D278D640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9FD26-F9DE-86A7-AB8C-5B4149043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9C4D-1F37-4141-93A0-6CCA5A13F707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E4F5E-8876-EDB5-F407-D2C7B2DA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2D0E9-A7B5-D1AF-8297-E25D9BD22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8BE9-AFA1-D240-85AA-486007B30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95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9B8B-A2CC-F864-F141-D236C57A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3A3A3-0CFB-E7F3-4CAE-921283E149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5C800-6250-8CC6-81AF-5D842697E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7E379-A216-1F56-0BF7-33DE54B85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9C4D-1F37-4141-93A0-6CCA5A13F707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0A931-0D9A-8602-582C-86199050A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67A24-EA9B-2526-092A-A5B4C393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68BE9-AFA1-D240-85AA-486007B30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18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E79649-12E5-FF10-46D0-5594D169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64AFA-6EDC-C44A-4541-C5F47E065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72D79-AE88-84CA-31E8-275713C59A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D9C4D-1F37-4141-93A0-6CCA5A13F707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C8969-E9EC-D6D5-8C5A-B2AAE3704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2446D-5985-6AD0-1663-9D38357334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E68BE9-AFA1-D240-85AA-486007B30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77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762B7-1B69-01F3-37DA-AF6408DD2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09973F-2F4D-A9F8-9DDB-D582F8A387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MAE 6430</a:t>
            </a:r>
          </a:p>
        </p:txBody>
      </p:sp>
    </p:spTree>
    <p:extLst>
      <p:ext uri="{BB962C8B-B14F-4D97-AF65-F5344CB8AC3E}">
        <p14:creationId xmlns:p14="http://schemas.microsoft.com/office/powerpoint/2010/main" val="356750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75F38E-D89C-1ACE-4549-3F66CFBA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CF6BDA-1FE9-7012-96EE-1B100C518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69106-B01B-96BE-6CA5-AF791E3CF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75" y="2787650"/>
            <a:ext cx="5334000" cy="128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67777-D316-88DB-93D7-92BE6D96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75" y="1366108"/>
            <a:ext cx="5334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35B5D-13F2-5204-B682-D0F62C02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Mixing Length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07A3C9-1032-F5EA-CB4B-D426BCE6C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2070" y="1825625"/>
            <a:ext cx="53878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32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E767-089E-78CC-61C4-B6538B7A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B407A-341E-4F75-23C6-4E6ED3964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several of the ideas in Chapter 11</a:t>
            </a:r>
          </a:p>
          <a:p>
            <a:r>
              <a:rPr lang="en-US" dirty="0"/>
              <a:t>Compare to results to some shown in Adrian, 2007</a:t>
            </a:r>
          </a:p>
        </p:txBody>
      </p:sp>
    </p:spTree>
    <p:extLst>
      <p:ext uri="{BB962C8B-B14F-4D97-AF65-F5344CB8AC3E}">
        <p14:creationId xmlns:p14="http://schemas.microsoft.com/office/powerpoint/2010/main" val="1154300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1C337-5F6D-CC3C-D2AD-FF756939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98C20-E3AB-DB83-61EB-990BB9D1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Download Adrian 2007 from Canvas</a:t>
            </a:r>
          </a:p>
          <a:p>
            <a:r>
              <a:rPr lang="en-US" dirty="0"/>
              <a:t>Download the vector fields from Canvas 7_3_11_Forced…zip. </a:t>
            </a:r>
          </a:p>
          <a:p>
            <a:r>
              <a:rPr lang="en-US" dirty="0"/>
              <a:t>Using these data, reproduce the turbulent parts of figure 1 a and b from Adrian.  The probability distribution functions (fig 1b) should be made for y+ = 5, 10, 100 and 500.</a:t>
            </a:r>
          </a:p>
          <a:p>
            <a:r>
              <a:rPr lang="en-US" dirty="0"/>
              <a:t>Find the wall shear stress value by curve fitting a Spaulding profile.  See Kendal2008.  Plot the mean streamwise velocity in wall coordinates.</a:t>
            </a:r>
          </a:p>
          <a:p>
            <a:r>
              <a:rPr lang="en-US" dirty="0"/>
              <a:t>Find the mixing length as a function of position in the boundary layer</a:t>
            </a:r>
          </a:p>
          <a:p>
            <a:r>
              <a:rPr lang="en-US" dirty="0"/>
              <a:t>Write a short paper in AIAA or ASME format that describes these results and the methods you used to obtain them.</a:t>
            </a:r>
          </a:p>
          <a:p>
            <a:r>
              <a:rPr lang="en-US" dirty="0"/>
              <a:t>I will answer questions up until April 23</a:t>
            </a:r>
            <a:r>
              <a:rPr lang="en-US" baseline="30000" dirty="0"/>
              <a:t>rd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6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A9973-EAD6-4B69-BF45-458EE912D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Adrian, 2007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C1FAE-C1FB-6457-668D-D894EB74D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070" y="22175"/>
            <a:ext cx="8138930" cy="4166765"/>
          </a:xfrm>
          <a:prstGeom prst="rect">
            <a:avLst/>
          </a:prstGeom>
        </p:spPr>
      </p:pic>
      <p:pic>
        <p:nvPicPr>
          <p:cNvPr id="1026" name="Picture 2" descr="Person | Global Institute of Sustainability and Innovation">
            <a:extLst>
              <a:ext uri="{FF2B5EF4-FFF2-40B4-BE49-F238E27FC236}">
                <a16:creationId xmlns:a16="http://schemas.microsoft.com/office/drawing/2014/main" id="{0061B600-A63B-D3D2-0725-3E2F9FE44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12" y="4580753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nald ADRIAN | Professor Emeritus | Ph. D. | Arizona State University, AZ  | ASU | School for Engineering of Matter, Transport and Energy | Research  profile - Page 4">
            <a:extLst>
              <a:ext uri="{FF2B5EF4-FFF2-40B4-BE49-F238E27FC236}">
                <a16:creationId xmlns:a16="http://schemas.microsoft.com/office/drawing/2014/main" id="{8965D71C-73B9-AA58-87D9-A6D5C4665E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4580751"/>
            <a:ext cx="2095501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025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E8844-7DFD-0850-AA68-057FF543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19C30-F741-0F6F-CC1C-93084E445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0C758-86F6-FA5F-8B0E-EFC567FD6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38" y="1625600"/>
            <a:ext cx="5334000" cy="523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3DAB1D-D672-14F2-1892-7E5F62B96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025586"/>
            <a:ext cx="49784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04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C958-2ECD-F0A1-145A-E85F8839C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DAFD5-788A-2148-D0DC-F34806B7A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16F47-28FF-3928-9C51-993E31323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740" y="1218583"/>
            <a:ext cx="7772400" cy="556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13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49C6-3ACC-F208-266A-916D8C96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BFD97-7959-A416-9D62-DB352B145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519EE-0D14-4E42-E589-B0B319DA4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378" y="239452"/>
            <a:ext cx="7772400" cy="6379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67AC4D-F3AC-0E47-22AB-53FF684D1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89164"/>
            <a:ext cx="3954162" cy="182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86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66D54-60F3-3CAD-5DC8-1908DACB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Data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C9C96E-A9D5-7EE8-B420-AA445EB179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55646"/>
            <a:ext cx="5181600" cy="309129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963F3A-C44F-8C28-B638-8A4E85467C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Tecplot</a:t>
            </a:r>
            <a:r>
              <a:rPr lang="en-US" dirty="0"/>
              <a:t> format</a:t>
            </a:r>
          </a:p>
          <a:p>
            <a:r>
              <a:rPr lang="en-US" dirty="0"/>
              <a:t>Snapshots in time</a:t>
            </a:r>
          </a:p>
        </p:txBody>
      </p:sp>
    </p:spTree>
    <p:extLst>
      <p:ext uri="{BB962C8B-B14F-4D97-AF65-F5344CB8AC3E}">
        <p14:creationId xmlns:p14="http://schemas.microsoft.com/office/powerpoint/2010/main" val="188516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5B2EE-AADE-EDB4-7927-76F46308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5092-04E8-D395-5E11-0D1FDF010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2762" y="1825625"/>
            <a:ext cx="5181600" cy="4351338"/>
          </a:xfrm>
        </p:spPr>
        <p:txBody>
          <a:bodyPr/>
          <a:lstStyle/>
          <a:p>
            <a:r>
              <a:rPr lang="en-US" dirty="0"/>
              <a:t>For wall coordinates, must find the wall shear stress</a:t>
            </a:r>
          </a:p>
          <a:p>
            <a:r>
              <a:rPr lang="en-US" dirty="0"/>
              <a:t>It is not directly measure</a:t>
            </a:r>
          </a:p>
          <a:p>
            <a:r>
              <a:rPr lang="en-US" dirty="0"/>
              <a:t>But for a smooth surface, you can infer it from a fit of the velocity data</a:t>
            </a:r>
          </a:p>
          <a:p>
            <a:r>
              <a:rPr lang="en-US" dirty="0"/>
              <a:t>This is described in Kendal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2DD03-22B3-049B-22CB-66D7025469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40565-372F-B567-4253-9BE8EFE6A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752" y="105513"/>
            <a:ext cx="6113886" cy="3323488"/>
          </a:xfrm>
          <a:prstGeom prst="rect">
            <a:avLst/>
          </a:prstGeom>
        </p:spPr>
      </p:pic>
      <p:pic>
        <p:nvPicPr>
          <p:cNvPr id="2050" name="Picture 2" descr="Koochesfahani|University Distinguished Professor">
            <a:extLst>
              <a:ext uri="{FF2B5EF4-FFF2-40B4-BE49-F238E27FC236}">
                <a16:creationId xmlns:a16="http://schemas.microsoft.com/office/drawing/2014/main" id="{C3678E7F-9AC6-F98E-E8A4-3A492C440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71862"/>
            <a:ext cx="6019800" cy="33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71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208</Words>
  <Application>Microsoft Macintosh PowerPoint</Application>
  <PresentationFormat>Widescreen</PresentationFormat>
  <Paragraphs>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Final Project</vt:lpstr>
      <vt:lpstr>The Plan</vt:lpstr>
      <vt:lpstr>The Assignment</vt:lpstr>
      <vt:lpstr>Adrian, 2007</vt:lpstr>
      <vt:lpstr>PowerPoint Presentation</vt:lpstr>
      <vt:lpstr>The Experiment</vt:lpstr>
      <vt:lpstr>The Data</vt:lpstr>
      <vt:lpstr>The Data</vt:lpstr>
      <vt:lpstr>Velocity Profile</vt:lpstr>
      <vt:lpstr>PowerPoint Presentation</vt:lpstr>
      <vt:lpstr>Mixing Length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Barton Smith</dc:creator>
  <cp:lastModifiedBy>Barton Smith</cp:lastModifiedBy>
  <cp:revision>8</cp:revision>
  <dcterms:created xsi:type="dcterms:W3CDTF">2024-04-02T20:36:58Z</dcterms:created>
  <dcterms:modified xsi:type="dcterms:W3CDTF">2024-04-02T21:34:46Z</dcterms:modified>
</cp:coreProperties>
</file>